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8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007A0-5C3F-4048-A371-0AB975403D10}" type="datetimeFigureOut">
              <a:rPr lang="en-US" smtClean="0"/>
              <a:t>3/18/22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0A563-7B21-394E-A3DE-82F0BD78D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aseline="0" dirty="0">
                <a:effectLst/>
              </a:rPr>
              <a:t>Comic Relief is the operating name of Charity Projects, registered charity in England &amp; Wales (326568) and  Scotland (SC039730) and company limited by guarantee registered in England &amp; Wales (01806414), registered address 89 Albert Embankment, London, SE1 7TP.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credit: Tom van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Schelven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0A563-7B21-394E-A3DE-82F0BD78D8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4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6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3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5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8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3/18/22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2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3/18/22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1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3/18/22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3/18/22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0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3/18/22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1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3/18/22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9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8F603-AD0F-4D4E-8504-BA5261234044}" type="datetimeFigureOut">
              <a:rPr lang="en-US" smtClean="0"/>
              <a:t>3/18/22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0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700583F-8F03-C740-BD31-8F6AA0713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ED1DE9-225A-284A-A44B-2141BDE75367}"/>
              </a:ext>
            </a:extLst>
          </p:cNvPr>
          <p:cNvSpPr txBox="1"/>
          <p:nvPr/>
        </p:nvSpPr>
        <p:spPr>
          <a:xfrm>
            <a:off x="391886" y="5741719"/>
            <a:ext cx="6192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nton" pitchFamily="2" charset="77"/>
              </a:rPr>
              <a:t>INSERT SCHOOL NAME HERE</a:t>
            </a:r>
          </a:p>
        </p:txBody>
      </p:sp>
    </p:spTree>
    <p:extLst>
      <p:ext uri="{BB962C8B-B14F-4D97-AF65-F5344CB8AC3E}">
        <p14:creationId xmlns:p14="http://schemas.microsoft.com/office/powerpoint/2010/main" val="29441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D33973F-7931-B643-82F1-64267FE5A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8A4759-9843-794B-BC66-F28BEDE0BFF1}"/>
              </a:ext>
            </a:extLst>
          </p:cNvPr>
          <p:cNvSpPr txBox="1"/>
          <p:nvPr/>
        </p:nvSpPr>
        <p:spPr>
          <a:xfrm>
            <a:off x="381375" y="3075185"/>
            <a:ext cx="505247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Montserrat" pitchFamily="2" charset="77"/>
              </a:rPr>
              <a:t>Thank you so much for raising a magnificent total of £xxx for Red Nose Day 2022!</a:t>
            </a:r>
          </a:p>
        </p:txBody>
      </p:sp>
    </p:spTree>
    <p:extLst>
      <p:ext uri="{BB962C8B-B14F-4D97-AF65-F5344CB8AC3E}">
        <p14:creationId xmlns:p14="http://schemas.microsoft.com/office/powerpoint/2010/main" val="335867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06" y="395554"/>
            <a:ext cx="716144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baseline="30000" dirty="0">
                <a:solidFill>
                  <a:schemeClr val="bg1"/>
                </a:solidFill>
                <a:latin typeface="Arial"/>
                <a:cs typeface="Arial"/>
              </a:rPr>
              <a:t>WHY ARE WE RAISING MONEY?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723" y="276898"/>
            <a:ext cx="6798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>
                <a:solidFill>
                  <a:schemeClr val="bg1"/>
                </a:solidFill>
                <a:latin typeface="Arial"/>
                <a:cs typeface="Arial"/>
              </a:rPr>
              <a:t>SIPHO’S STORY...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3F788F0-06E8-6843-974E-B12CBE10B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9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25FF80-CB39-8548-8FA0-172FE300C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11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87</Words>
  <Application>Microsoft Macintosh PowerPoint</Application>
  <PresentationFormat>On-screen Show (4:3)</PresentationFormat>
  <Paragraphs>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Anton</vt:lpstr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</dc:creator>
  <cp:lastModifiedBy>Ian Ladley</cp:lastModifiedBy>
  <cp:revision>42</cp:revision>
  <dcterms:created xsi:type="dcterms:W3CDTF">2018-01-23T11:25:28Z</dcterms:created>
  <dcterms:modified xsi:type="dcterms:W3CDTF">2022-03-18T15:55:38Z</dcterms:modified>
</cp:coreProperties>
</file>