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Sq0aKmkQJw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2569BE-557F-36E4-6BC6-BAB08145ED9F}"/>
              </a:ext>
            </a:extLst>
          </p:cNvPr>
          <p:cNvGrpSpPr/>
          <p:nvPr/>
        </p:nvGrpSpPr>
        <p:grpSpPr>
          <a:xfrm>
            <a:off x="7984925" y="4484766"/>
            <a:ext cx="1950811" cy="1849128"/>
            <a:chOff x="8854972" y="2437629"/>
            <a:chExt cx="1950811" cy="18491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9E31A0-E8C0-3A89-5022-56224A6FA741}"/>
                </a:ext>
              </a:extLst>
            </p:cNvPr>
            <p:cNvSpPr/>
            <p:nvPr/>
          </p:nvSpPr>
          <p:spPr>
            <a:xfrm>
              <a:off x="8854972" y="2437629"/>
              <a:ext cx="1950811" cy="1849128"/>
            </a:xfrm>
            <a:custGeom>
              <a:avLst/>
              <a:gdLst>
                <a:gd name="connsiteX0" fmla="*/ 0 w 1950811"/>
                <a:gd name="connsiteY0" fmla="*/ 0 h 1849128"/>
                <a:gd name="connsiteX1" fmla="*/ 630762 w 1950811"/>
                <a:gd name="connsiteY1" fmla="*/ 0 h 1849128"/>
                <a:gd name="connsiteX2" fmla="*/ 1281033 w 1950811"/>
                <a:gd name="connsiteY2" fmla="*/ 0 h 1849128"/>
                <a:gd name="connsiteX3" fmla="*/ 1950811 w 1950811"/>
                <a:gd name="connsiteY3" fmla="*/ 0 h 1849128"/>
                <a:gd name="connsiteX4" fmla="*/ 1950811 w 1950811"/>
                <a:gd name="connsiteY4" fmla="*/ 634867 h 1849128"/>
                <a:gd name="connsiteX5" fmla="*/ 1950811 w 1950811"/>
                <a:gd name="connsiteY5" fmla="*/ 1195769 h 1849128"/>
                <a:gd name="connsiteX6" fmla="*/ 1950811 w 1950811"/>
                <a:gd name="connsiteY6" fmla="*/ 1849128 h 1849128"/>
                <a:gd name="connsiteX7" fmla="*/ 1261524 w 1950811"/>
                <a:gd name="connsiteY7" fmla="*/ 1849128 h 1849128"/>
                <a:gd name="connsiteX8" fmla="*/ 572238 w 1950811"/>
                <a:gd name="connsiteY8" fmla="*/ 1849128 h 1849128"/>
                <a:gd name="connsiteX9" fmla="*/ 0 w 1950811"/>
                <a:gd name="connsiteY9" fmla="*/ 1849128 h 1849128"/>
                <a:gd name="connsiteX10" fmla="*/ 0 w 1950811"/>
                <a:gd name="connsiteY10" fmla="*/ 1251243 h 1849128"/>
                <a:gd name="connsiteX11" fmla="*/ 0 w 1950811"/>
                <a:gd name="connsiteY11" fmla="*/ 634867 h 1849128"/>
                <a:gd name="connsiteX12" fmla="*/ 0 w 1950811"/>
                <a:gd name="connsiteY12" fmla="*/ 0 h 18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0811" h="1849128" fill="none" extrusionOk="0">
                  <a:moveTo>
                    <a:pt x="0" y="0"/>
                  </a:moveTo>
                  <a:cubicBezTo>
                    <a:pt x="283469" y="23784"/>
                    <a:pt x="489237" y="-6800"/>
                    <a:pt x="630762" y="0"/>
                  </a:cubicBezTo>
                  <a:cubicBezTo>
                    <a:pt x="772287" y="6800"/>
                    <a:pt x="1055836" y="-4358"/>
                    <a:pt x="1281033" y="0"/>
                  </a:cubicBezTo>
                  <a:cubicBezTo>
                    <a:pt x="1506230" y="4358"/>
                    <a:pt x="1758315" y="-19438"/>
                    <a:pt x="1950811" y="0"/>
                  </a:cubicBezTo>
                  <a:cubicBezTo>
                    <a:pt x="1937517" y="313417"/>
                    <a:pt x="1920791" y="342341"/>
                    <a:pt x="1950811" y="634867"/>
                  </a:cubicBezTo>
                  <a:cubicBezTo>
                    <a:pt x="1980831" y="927393"/>
                    <a:pt x="1944633" y="989267"/>
                    <a:pt x="1950811" y="1195769"/>
                  </a:cubicBezTo>
                  <a:cubicBezTo>
                    <a:pt x="1956989" y="1402271"/>
                    <a:pt x="1978307" y="1543284"/>
                    <a:pt x="1950811" y="1849128"/>
                  </a:cubicBezTo>
                  <a:cubicBezTo>
                    <a:pt x="1625823" y="1819095"/>
                    <a:pt x="1572967" y="1834088"/>
                    <a:pt x="1261524" y="1849128"/>
                  </a:cubicBezTo>
                  <a:cubicBezTo>
                    <a:pt x="950081" y="1864168"/>
                    <a:pt x="711367" y="1845515"/>
                    <a:pt x="572238" y="1849128"/>
                  </a:cubicBezTo>
                  <a:cubicBezTo>
                    <a:pt x="433109" y="1852741"/>
                    <a:pt x="212378" y="1832202"/>
                    <a:pt x="0" y="1849128"/>
                  </a:cubicBezTo>
                  <a:cubicBezTo>
                    <a:pt x="15806" y="1616430"/>
                    <a:pt x="18994" y="1380210"/>
                    <a:pt x="0" y="1251243"/>
                  </a:cubicBezTo>
                  <a:cubicBezTo>
                    <a:pt x="-18994" y="1122277"/>
                    <a:pt x="722" y="803842"/>
                    <a:pt x="0" y="634867"/>
                  </a:cubicBezTo>
                  <a:cubicBezTo>
                    <a:pt x="-722" y="465892"/>
                    <a:pt x="-26087" y="293533"/>
                    <a:pt x="0" y="0"/>
                  </a:cubicBezTo>
                  <a:close/>
                </a:path>
                <a:path w="1950811" h="1849128" stroke="0" extrusionOk="0">
                  <a:moveTo>
                    <a:pt x="0" y="0"/>
                  </a:moveTo>
                  <a:cubicBezTo>
                    <a:pt x="284045" y="16140"/>
                    <a:pt x="369854" y="-19767"/>
                    <a:pt x="630762" y="0"/>
                  </a:cubicBezTo>
                  <a:cubicBezTo>
                    <a:pt x="891670" y="19767"/>
                    <a:pt x="1018034" y="-29144"/>
                    <a:pt x="1222508" y="0"/>
                  </a:cubicBezTo>
                  <a:cubicBezTo>
                    <a:pt x="1426982" y="29144"/>
                    <a:pt x="1766300" y="12402"/>
                    <a:pt x="1950811" y="0"/>
                  </a:cubicBezTo>
                  <a:cubicBezTo>
                    <a:pt x="1933245" y="153112"/>
                    <a:pt x="1970131" y="351845"/>
                    <a:pt x="1950811" y="597885"/>
                  </a:cubicBezTo>
                  <a:cubicBezTo>
                    <a:pt x="1931491" y="843925"/>
                    <a:pt x="1965113" y="1058427"/>
                    <a:pt x="1950811" y="1177278"/>
                  </a:cubicBezTo>
                  <a:cubicBezTo>
                    <a:pt x="1936509" y="1296129"/>
                    <a:pt x="1936033" y="1645186"/>
                    <a:pt x="1950811" y="1849128"/>
                  </a:cubicBezTo>
                  <a:cubicBezTo>
                    <a:pt x="1734640" y="1837922"/>
                    <a:pt x="1608107" y="1880105"/>
                    <a:pt x="1300541" y="1849128"/>
                  </a:cubicBezTo>
                  <a:cubicBezTo>
                    <a:pt x="992975" y="1818152"/>
                    <a:pt x="857130" y="1840009"/>
                    <a:pt x="611254" y="1849128"/>
                  </a:cubicBezTo>
                  <a:cubicBezTo>
                    <a:pt x="365378" y="1858247"/>
                    <a:pt x="271276" y="1849033"/>
                    <a:pt x="0" y="1849128"/>
                  </a:cubicBezTo>
                  <a:cubicBezTo>
                    <a:pt x="-10882" y="1646943"/>
                    <a:pt x="-25717" y="1380733"/>
                    <a:pt x="0" y="1232752"/>
                  </a:cubicBezTo>
                  <a:cubicBezTo>
                    <a:pt x="25717" y="1084771"/>
                    <a:pt x="1531" y="787282"/>
                    <a:pt x="0" y="634867"/>
                  </a:cubicBezTo>
                  <a:cubicBezTo>
                    <a:pt x="-1531" y="482452"/>
                    <a:pt x="-1060" y="2143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B3738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401F3061-8694-D205-506B-0CA460E580A5}"/>
                </a:ext>
              </a:extLst>
            </p:cNvPr>
            <p:cNvSpPr txBox="1">
              <a:spLocks/>
            </p:cNvSpPr>
            <p:nvPr/>
          </p:nvSpPr>
          <p:spPr>
            <a:xfrm>
              <a:off x="8950267" y="2554130"/>
              <a:ext cx="1760221" cy="124616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TEACHER: </a:t>
              </a:r>
            </a:p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Delete this slide if you do not want to use this activity.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78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8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F2261C-0EF3-0955-E2D2-772AD1D8F622}"/>
              </a:ext>
            </a:extLst>
          </p:cNvPr>
          <p:cNvSpPr/>
          <p:nvPr/>
        </p:nvSpPr>
        <p:spPr>
          <a:xfrm>
            <a:off x="2209800" y="1610139"/>
            <a:ext cx="7772400" cy="4472609"/>
          </a:xfrm>
          <a:custGeom>
            <a:avLst/>
            <a:gdLst>
              <a:gd name="connsiteX0" fmla="*/ 0 w 7772400"/>
              <a:gd name="connsiteY0" fmla="*/ 0 h 4472609"/>
              <a:gd name="connsiteX1" fmla="*/ 414528 w 7772400"/>
              <a:gd name="connsiteY1" fmla="*/ 0 h 4472609"/>
              <a:gd name="connsiteX2" fmla="*/ 1139952 w 7772400"/>
              <a:gd name="connsiteY2" fmla="*/ 0 h 4472609"/>
              <a:gd name="connsiteX3" fmla="*/ 1554480 w 7772400"/>
              <a:gd name="connsiteY3" fmla="*/ 0 h 4472609"/>
              <a:gd name="connsiteX4" fmla="*/ 1969008 w 7772400"/>
              <a:gd name="connsiteY4" fmla="*/ 0 h 4472609"/>
              <a:gd name="connsiteX5" fmla="*/ 2772156 w 7772400"/>
              <a:gd name="connsiteY5" fmla="*/ 0 h 4472609"/>
              <a:gd name="connsiteX6" fmla="*/ 3419856 w 7772400"/>
              <a:gd name="connsiteY6" fmla="*/ 0 h 4472609"/>
              <a:gd name="connsiteX7" fmla="*/ 3834384 w 7772400"/>
              <a:gd name="connsiteY7" fmla="*/ 0 h 4472609"/>
              <a:gd name="connsiteX8" fmla="*/ 4482084 w 7772400"/>
              <a:gd name="connsiteY8" fmla="*/ 0 h 4472609"/>
              <a:gd name="connsiteX9" fmla="*/ 5285232 w 7772400"/>
              <a:gd name="connsiteY9" fmla="*/ 0 h 4472609"/>
              <a:gd name="connsiteX10" fmla="*/ 5855208 w 7772400"/>
              <a:gd name="connsiteY10" fmla="*/ 0 h 4472609"/>
              <a:gd name="connsiteX11" fmla="*/ 6425184 w 7772400"/>
              <a:gd name="connsiteY11" fmla="*/ 0 h 4472609"/>
              <a:gd name="connsiteX12" fmla="*/ 7072884 w 7772400"/>
              <a:gd name="connsiteY12" fmla="*/ 0 h 4472609"/>
              <a:gd name="connsiteX13" fmla="*/ 7772400 w 7772400"/>
              <a:gd name="connsiteY13" fmla="*/ 0 h 4472609"/>
              <a:gd name="connsiteX14" fmla="*/ 7772400 w 7772400"/>
              <a:gd name="connsiteY14" fmla="*/ 683670 h 4472609"/>
              <a:gd name="connsiteX15" fmla="*/ 7772400 w 7772400"/>
              <a:gd name="connsiteY15" fmla="*/ 1412067 h 4472609"/>
              <a:gd name="connsiteX16" fmla="*/ 7772400 w 7772400"/>
              <a:gd name="connsiteY16" fmla="*/ 2006285 h 4472609"/>
              <a:gd name="connsiteX17" fmla="*/ 7772400 w 7772400"/>
              <a:gd name="connsiteY17" fmla="*/ 2555777 h 4472609"/>
              <a:gd name="connsiteX18" fmla="*/ 7772400 w 7772400"/>
              <a:gd name="connsiteY18" fmla="*/ 3194721 h 4472609"/>
              <a:gd name="connsiteX19" fmla="*/ 7772400 w 7772400"/>
              <a:gd name="connsiteY19" fmla="*/ 3878391 h 4472609"/>
              <a:gd name="connsiteX20" fmla="*/ 7772400 w 7772400"/>
              <a:gd name="connsiteY20" fmla="*/ 4472609 h 4472609"/>
              <a:gd name="connsiteX21" fmla="*/ 7046976 w 7772400"/>
              <a:gd name="connsiteY21" fmla="*/ 4472609 h 4472609"/>
              <a:gd name="connsiteX22" fmla="*/ 6477000 w 7772400"/>
              <a:gd name="connsiteY22" fmla="*/ 4472609 h 4472609"/>
              <a:gd name="connsiteX23" fmla="*/ 5907024 w 7772400"/>
              <a:gd name="connsiteY23" fmla="*/ 4472609 h 4472609"/>
              <a:gd name="connsiteX24" fmla="*/ 5337048 w 7772400"/>
              <a:gd name="connsiteY24" fmla="*/ 4472609 h 4472609"/>
              <a:gd name="connsiteX25" fmla="*/ 4767072 w 7772400"/>
              <a:gd name="connsiteY25" fmla="*/ 4472609 h 4472609"/>
              <a:gd name="connsiteX26" fmla="*/ 4041648 w 7772400"/>
              <a:gd name="connsiteY26" fmla="*/ 4472609 h 4472609"/>
              <a:gd name="connsiteX27" fmla="*/ 3393948 w 7772400"/>
              <a:gd name="connsiteY27" fmla="*/ 4472609 h 4472609"/>
              <a:gd name="connsiteX28" fmla="*/ 2979420 w 7772400"/>
              <a:gd name="connsiteY28" fmla="*/ 4472609 h 4472609"/>
              <a:gd name="connsiteX29" fmla="*/ 2409444 w 7772400"/>
              <a:gd name="connsiteY29" fmla="*/ 4472609 h 4472609"/>
              <a:gd name="connsiteX30" fmla="*/ 1684020 w 7772400"/>
              <a:gd name="connsiteY30" fmla="*/ 4472609 h 4472609"/>
              <a:gd name="connsiteX31" fmla="*/ 1191768 w 7772400"/>
              <a:gd name="connsiteY31" fmla="*/ 4472609 h 4472609"/>
              <a:gd name="connsiteX32" fmla="*/ 0 w 7772400"/>
              <a:gd name="connsiteY32" fmla="*/ 4472609 h 4472609"/>
              <a:gd name="connsiteX33" fmla="*/ 0 w 7772400"/>
              <a:gd name="connsiteY33" fmla="*/ 3744213 h 4472609"/>
              <a:gd name="connsiteX34" fmla="*/ 0 w 7772400"/>
              <a:gd name="connsiteY34" fmla="*/ 3015816 h 4472609"/>
              <a:gd name="connsiteX35" fmla="*/ 0 w 7772400"/>
              <a:gd name="connsiteY35" fmla="*/ 2511050 h 4472609"/>
              <a:gd name="connsiteX36" fmla="*/ 0 w 7772400"/>
              <a:gd name="connsiteY36" fmla="*/ 1872106 h 4472609"/>
              <a:gd name="connsiteX37" fmla="*/ 0 w 7772400"/>
              <a:gd name="connsiteY37" fmla="*/ 1322614 h 4472609"/>
              <a:gd name="connsiteX38" fmla="*/ 0 w 7772400"/>
              <a:gd name="connsiteY38" fmla="*/ 773122 h 4472609"/>
              <a:gd name="connsiteX39" fmla="*/ 0 w 7772400"/>
              <a:gd name="connsiteY39" fmla="*/ 0 h 447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72400" h="4472609" fill="none" extrusionOk="0">
                <a:moveTo>
                  <a:pt x="0" y="0"/>
                </a:moveTo>
                <a:cubicBezTo>
                  <a:pt x="142816" y="239"/>
                  <a:pt x="285960" y="17527"/>
                  <a:pt x="414528" y="0"/>
                </a:cubicBezTo>
                <a:cubicBezTo>
                  <a:pt x="543096" y="-17527"/>
                  <a:pt x="877060" y="34421"/>
                  <a:pt x="1139952" y="0"/>
                </a:cubicBezTo>
                <a:cubicBezTo>
                  <a:pt x="1402844" y="-34421"/>
                  <a:pt x="1398926" y="-16057"/>
                  <a:pt x="1554480" y="0"/>
                </a:cubicBezTo>
                <a:cubicBezTo>
                  <a:pt x="1710034" y="16057"/>
                  <a:pt x="1866703" y="3087"/>
                  <a:pt x="1969008" y="0"/>
                </a:cubicBezTo>
                <a:cubicBezTo>
                  <a:pt x="2071313" y="-3087"/>
                  <a:pt x="2511505" y="-24653"/>
                  <a:pt x="2772156" y="0"/>
                </a:cubicBezTo>
                <a:cubicBezTo>
                  <a:pt x="3032807" y="24653"/>
                  <a:pt x="3117160" y="-4804"/>
                  <a:pt x="3419856" y="0"/>
                </a:cubicBezTo>
                <a:cubicBezTo>
                  <a:pt x="3722552" y="4804"/>
                  <a:pt x="3666429" y="-15199"/>
                  <a:pt x="3834384" y="0"/>
                </a:cubicBezTo>
                <a:cubicBezTo>
                  <a:pt x="4002339" y="15199"/>
                  <a:pt x="4180030" y="-2077"/>
                  <a:pt x="4482084" y="0"/>
                </a:cubicBezTo>
                <a:cubicBezTo>
                  <a:pt x="4784138" y="2077"/>
                  <a:pt x="5087506" y="25925"/>
                  <a:pt x="5285232" y="0"/>
                </a:cubicBezTo>
                <a:cubicBezTo>
                  <a:pt x="5482958" y="-25925"/>
                  <a:pt x="5577089" y="3845"/>
                  <a:pt x="5855208" y="0"/>
                </a:cubicBezTo>
                <a:cubicBezTo>
                  <a:pt x="6133327" y="-3845"/>
                  <a:pt x="6268144" y="-15591"/>
                  <a:pt x="6425184" y="0"/>
                </a:cubicBezTo>
                <a:cubicBezTo>
                  <a:pt x="6582224" y="15591"/>
                  <a:pt x="6941495" y="-22143"/>
                  <a:pt x="7072884" y="0"/>
                </a:cubicBezTo>
                <a:cubicBezTo>
                  <a:pt x="7204273" y="22143"/>
                  <a:pt x="7453658" y="19093"/>
                  <a:pt x="7772400" y="0"/>
                </a:cubicBezTo>
                <a:cubicBezTo>
                  <a:pt x="7776158" y="153233"/>
                  <a:pt x="7771972" y="505539"/>
                  <a:pt x="7772400" y="683670"/>
                </a:cubicBezTo>
                <a:cubicBezTo>
                  <a:pt x="7772829" y="861801"/>
                  <a:pt x="7737540" y="1107404"/>
                  <a:pt x="7772400" y="1412067"/>
                </a:cubicBezTo>
                <a:cubicBezTo>
                  <a:pt x="7807260" y="1716730"/>
                  <a:pt x="7775766" y="1801497"/>
                  <a:pt x="7772400" y="2006285"/>
                </a:cubicBezTo>
                <a:cubicBezTo>
                  <a:pt x="7769034" y="2211073"/>
                  <a:pt x="7785470" y="2317517"/>
                  <a:pt x="7772400" y="2555777"/>
                </a:cubicBezTo>
                <a:cubicBezTo>
                  <a:pt x="7759330" y="2794037"/>
                  <a:pt x="7754445" y="2934680"/>
                  <a:pt x="7772400" y="3194721"/>
                </a:cubicBezTo>
                <a:cubicBezTo>
                  <a:pt x="7790355" y="3454762"/>
                  <a:pt x="7748213" y="3576625"/>
                  <a:pt x="7772400" y="3878391"/>
                </a:cubicBezTo>
                <a:cubicBezTo>
                  <a:pt x="7796588" y="4180157"/>
                  <a:pt x="7754393" y="4258196"/>
                  <a:pt x="7772400" y="4472609"/>
                </a:cubicBezTo>
                <a:cubicBezTo>
                  <a:pt x="7595050" y="4482934"/>
                  <a:pt x="7206075" y="4470306"/>
                  <a:pt x="7046976" y="4472609"/>
                </a:cubicBezTo>
                <a:cubicBezTo>
                  <a:pt x="6887877" y="4474912"/>
                  <a:pt x="6618970" y="4461017"/>
                  <a:pt x="6477000" y="4472609"/>
                </a:cubicBezTo>
                <a:cubicBezTo>
                  <a:pt x="6335030" y="4484201"/>
                  <a:pt x="6122916" y="4473945"/>
                  <a:pt x="5907024" y="4472609"/>
                </a:cubicBezTo>
                <a:cubicBezTo>
                  <a:pt x="5691132" y="4471273"/>
                  <a:pt x="5568355" y="4454399"/>
                  <a:pt x="5337048" y="4472609"/>
                </a:cubicBezTo>
                <a:cubicBezTo>
                  <a:pt x="5105741" y="4490819"/>
                  <a:pt x="5009007" y="4495452"/>
                  <a:pt x="4767072" y="4472609"/>
                </a:cubicBezTo>
                <a:cubicBezTo>
                  <a:pt x="4525137" y="4449766"/>
                  <a:pt x="4223695" y="4504757"/>
                  <a:pt x="4041648" y="4472609"/>
                </a:cubicBezTo>
                <a:cubicBezTo>
                  <a:pt x="3859601" y="4440461"/>
                  <a:pt x="3695990" y="4470426"/>
                  <a:pt x="3393948" y="4472609"/>
                </a:cubicBezTo>
                <a:cubicBezTo>
                  <a:pt x="3091906" y="4474792"/>
                  <a:pt x="3101836" y="4452060"/>
                  <a:pt x="2979420" y="4472609"/>
                </a:cubicBezTo>
                <a:cubicBezTo>
                  <a:pt x="2857004" y="4493158"/>
                  <a:pt x="2570705" y="4462298"/>
                  <a:pt x="2409444" y="4472609"/>
                </a:cubicBezTo>
                <a:cubicBezTo>
                  <a:pt x="2248183" y="4482920"/>
                  <a:pt x="1829926" y="4475130"/>
                  <a:pt x="1684020" y="4472609"/>
                </a:cubicBezTo>
                <a:cubicBezTo>
                  <a:pt x="1538114" y="4470088"/>
                  <a:pt x="1329001" y="4474808"/>
                  <a:pt x="1191768" y="4472609"/>
                </a:cubicBezTo>
                <a:cubicBezTo>
                  <a:pt x="1054535" y="4470410"/>
                  <a:pt x="310439" y="4422925"/>
                  <a:pt x="0" y="4472609"/>
                </a:cubicBezTo>
                <a:cubicBezTo>
                  <a:pt x="14815" y="4138188"/>
                  <a:pt x="7465" y="4020618"/>
                  <a:pt x="0" y="3744213"/>
                </a:cubicBezTo>
                <a:cubicBezTo>
                  <a:pt x="-7465" y="3467808"/>
                  <a:pt x="28635" y="3191480"/>
                  <a:pt x="0" y="3015816"/>
                </a:cubicBezTo>
                <a:cubicBezTo>
                  <a:pt x="-28635" y="2840152"/>
                  <a:pt x="2516" y="2725986"/>
                  <a:pt x="0" y="2511050"/>
                </a:cubicBezTo>
                <a:cubicBezTo>
                  <a:pt x="-2516" y="2296114"/>
                  <a:pt x="8035" y="2191133"/>
                  <a:pt x="0" y="1872106"/>
                </a:cubicBezTo>
                <a:cubicBezTo>
                  <a:pt x="-8035" y="1553079"/>
                  <a:pt x="-17688" y="1488051"/>
                  <a:pt x="0" y="1322614"/>
                </a:cubicBezTo>
                <a:cubicBezTo>
                  <a:pt x="17688" y="1157177"/>
                  <a:pt x="10658" y="1044840"/>
                  <a:pt x="0" y="773122"/>
                </a:cubicBezTo>
                <a:cubicBezTo>
                  <a:pt x="-10658" y="501404"/>
                  <a:pt x="-35919" y="292730"/>
                  <a:pt x="0" y="0"/>
                </a:cubicBezTo>
                <a:close/>
              </a:path>
              <a:path w="7772400" h="4472609" stroke="0" extrusionOk="0">
                <a:moveTo>
                  <a:pt x="0" y="0"/>
                </a:moveTo>
                <a:cubicBezTo>
                  <a:pt x="120882" y="-19041"/>
                  <a:pt x="345677" y="-15698"/>
                  <a:pt x="569976" y="0"/>
                </a:cubicBezTo>
                <a:cubicBezTo>
                  <a:pt x="794275" y="15698"/>
                  <a:pt x="878546" y="-4221"/>
                  <a:pt x="984504" y="0"/>
                </a:cubicBezTo>
                <a:cubicBezTo>
                  <a:pt x="1090462" y="4221"/>
                  <a:pt x="1616297" y="13668"/>
                  <a:pt x="1787652" y="0"/>
                </a:cubicBezTo>
                <a:cubicBezTo>
                  <a:pt x="1959007" y="-13668"/>
                  <a:pt x="2091696" y="2763"/>
                  <a:pt x="2357628" y="0"/>
                </a:cubicBezTo>
                <a:cubicBezTo>
                  <a:pt x="2623560" y="-2763"/>
                  <a:pt x="2674169" y="28085"/>
                  <a:pt x="2927604" y="0"/>
                </a:cubicBezTo>
                <a:cubicBezTo>
                  <a:pt x="3181039" y="-28085"/>
                  <a:pt x="3338525" y="-39741"/>
                  <a:pt x="3730752" y="0"/>
                </a:cubicBezTo>
                <a:cubicBezTo>
                  <a:pt x="4122979" y="39741"/>
                  <a:pt x="4071346" y="20482"/>
                  <a:pt x="4223004" y="0"/>
                </a:cubicBezTo>
                <a:cubicBezTo>
                  <a:pt x="4374662" y="-20482"/>
                  <a:pt x="4759407" y="-27994"/>
                  <a:pt x="5026152" y="0"/>
                </a:cubicBezTo>
                <a:cubicBezTo>
                  <a:pt x="5292897" y="27994"/>
                  <a:pt x="5652332" y="-28959"/>
                  <a:pt x="5829300" y="0"/>
                </a:cubicBezTo>
                <a:cubicBezTo>
                  <a:pt x="6006268" y="28959"/>
                  <a:pt x="6209550" y="19396"/>
                  <a:pt x="6477000" y="0"/>
                </a:cubicBezTo>
                <a:cubicBezTo>
                  <a:pt x="6744450" y="-19396"/>
                  <a:pt x="7484935" y="19119"/>
                  <a:pt x="7772400" y="0"/>
                </a:cubicBezTo>
                <a:cubicBezTo>
                  <a:pt x="7796352" y="179388"/>
                  <a:pt x="7769652" y="385696"/>
                  <a:pt x="7772400" y="594218"/>
                </a:cubicBezTo>
                <a:cubicBezTo>
                  <a:pt x="7775148" y="802740"/>
                  <a:pt x="7751097" y="958342"/>
                  <a:pt x="7772400" y="1098984"/>
                </a:cubicBezTo>
                <a:cubicBezTo>
                  <a:pt x="7793703" y="1239626"/>
                  <a:pt x="7760820" y="1521445"/>
                  <a:pt x="7772400" y="1737928"/>
                </a:cubicBezTo>
                <a:cubicBezTo>
                  <a:pt x="7783980" y="1954411"/>
                  <a:pt x="7748403" y="2188500"/>
                  <a:pt x="7772400" y="2376872"/>
                </a:cubicBezTo>
                <a:cubicBezTo>
                  <a:pt x="7796397" y="2565244"/>
                  <a:pt x="7743724" y="2858358"/>
                  <a:pt x="7772400" y="3015816"/>
                </a:cubicBezTo>
                <a:cubicBezTo>
                  <a:pt x="7801076" y="3173274"/>
                  <a:pt x="7789309" y="3519778"/>
                  <a:pt x="7772400" y="3699487"/>
                </a:cubicBezTo>
                <a:cubicBezTo>
                  <a:pt x="7755491" y="3879196"/>
                  <a:pt x="7772609" y="4180880"/>
                  <a:pt x="7772400" y="4472609"/>
                </a:cubicBezTo>
                <a:cubicBezTo>
                  <a:pt x="7534796" y="4448945"/>
                  <a:pt x="7200710" y="4501738"/>
                  <a:pt x="7046976" y="4472609"/>
                </a:cubicBezTo>
                <a:cubicBezTo>
                  <a:pt x="6893242" y="4443480"/>
                  <a:pt x="6778526" y="4456575"/>
                  <a:pt x="6554724" y="4472609"/>
                </a:cubicBezTo>
                <a:cubicBezTo>
                  <a:pt x="6330922" y="4488643"/>
                  <a:pt x="5965067" y="4500070"/>
                  <a:pt x="5751576" y="4472609"/>
                </a:cubicBezTo>
                <a:cubicBezTo>
                  <a:pt x="5538085" y="4445148"/>
                  <a:pt x="5353786" y="4454727"/>
                  <a:pt x="5103876" y="4472609"/>
                </a:cubicBezTo>
                <a:cubicBezTo>
                  <a:pt x="4853966" y="4490491"/>
                  <a:pt x="4782411" y="4466698"/>
                  <a:pt x="4611624" y="4472609"/>
                </a:cubicBezTo>
                <a:cubicBezTo>
                  <a:pt x="4440837" y="4478520"/>
                  <a:pt x="4094665" y="4459680"/>
                  <a:pt x="3963924" y="4472609"/>
                </a:cubicBezTo>
                <a:cubicBezTo>
                  <a:pt x="3833183" y="4485538"/>
                  <a:pt x="3684647" y="4463695"/>
                  <a:pt x="3549396" y="4472609"/>
                </a:cubicBezTo>
                <a:cubicBezTo>
                  <a:pt x="3414145" y="4481523"/>
                  <a:pt x="3273215" y="4452167"/>
                  <a:pt x="3134868" y="4472609"/>
                </a:cubicBezTo>
                <a:cubicBezTo>
                  <a:pt x="2996521" y="4493051"/>
                  <a:pt x="2621665" y="4477246"/>
                  <a:pt x="2487168" y="4472609"/>
                </a:cubicBezTo>
                <a:cubicBezTo>
                  <a:pt x="2352671" y="4467972"/>
                  <a:pt x="2096766" y="4484351"/>
                  <a:pt x="1994916" y="4472609"/>
                </a:cubicBezTo>
                <a:cubicBezTo>
                  <a:pt x="1893066" y="4460867"/>
                  <a:pt x="1469708" y="4449569"/>
                  <a:pt x="1269492" y="4472609"/>
                </a:cubicBezTo>
                <a:cubicBezTo>
                  <a:pt x="1069276" y="4495649"/>
                  <a:pt x="940499" y="4464330"/>
                  <a:pt x="777240" y="4472609"/>
                </a:cubicBezTo>
                <a:cubicBezTo>
                  <a:pt x="613981" y="4480888"/>
                  <a:pt x="188200" y="4487981"/>
                  <a:pt x="0" y="4472609"/>
                </a:cubicBezTo>
                <a:cubicBezTo>
                  <a:pt x="9733" y="4279958"/>
                  <a:pt x="-18898" y="4087726"/>
                  <a:pt x="0" y="3967843"/>
                </a:cubicBezTo>
                <a:cubicBezTo>
                  <a:pt x="18898" y="3847960"/>
                  <a:pt x="16547" y="3648658"/>
                  <a:pt x="0" y="3418351"/>
                </a:cubicBezTo>
                <a:cubicBezTo>
                  <a:pt x="-16547" y="3188044"/>
                  <a:pt x="-28226" y="2880374"/>
                  <a:pt x="0" y="2734681"/>
                </a:cubicBezTo>
                <a:cubicBezTo>
                  <a:pt x="28226" y="2588988"/>
                  <a:pt x="-32062" y="2340364"/>
                  <a:pt x="0" y="2006285"/>
                </a:cubicBezTo>
                <a:cubicBezTo>
                  <a:pt x="32062" y="1672206"/>
                  <a:pt x="-10469" y="1636695"/>
                  <a:pt x="0" y="1412067"/>
                </a:cubicBezTo>
                <a:cubicBezTo>
                  <a:pt x="10469" y="1187439"/>
                  <a:pt x="29323" y="1008151"/>
                  <a:pt x="0" y="683670"/>
                </a:cubicBezTo>
                <a:cubicBezTo>
                  <a:pt x="-29323" y="359189"/>
                  <a:pt x="-15703" y="2271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The Return of Bogies! | Comic Relief Originals">
            <a:hlinkClick r:id="" action="ppaction://media"/>
            <a:extLst>
              <a:ext uri="{FF2B5EF4-FFF2-40B4-BE49-F238E27FC236}">
                <a16:creationId xmlns:a16="http://schemas.microsoft.com/office/drawing/2014/main" id="{208552CB-B6D7-1E67-9B51-0C6C498965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9278" y="1718991"/>
            <a:ext cx="7536395" cy="42580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51795C-AF8C-EF13-A357-CB1382436362}"/>
              </a:ext>
            </a:extLst>
          </p:cNvPr>
          <p:cNvGrpSpPr/>
          <p:nvPr/>
        </p:nvGrpSpPr>
        <p:grpSpPr>
          <a:xfrm>
            <a:off x="413866" y="1610139"/>
            <a:ext cx="1678256" cy="1388688"/>
            <a:chOff x="413866" y="1610139"/>
            <a:chExt cx="1678256" cy="13886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894E2F-C935-C0CC-0E50-7E02C835D84A}"/>
                </a:ext>
              </a:extLst>
            </p:cNvPr>
            <p:cNvSpPr/>
            <p:nvPr/>
          </p:nvSpPr>
          <p:spPr>
            <a:xfrm>
              <a:off x="413866" y="1610139"/>
              <a:ext cx="1644804" cy="1388688"/>
            </a:xfrm>
            <a:custGeom>
              <a:avLst/>
              <a:gdLst>
                <a:gd name="connsiteX0" fmla="*/ 0 w 1644804"/>
                <a:gd name="connsiteY0" fmla="*/ 0 h 1388688"/>
                <a:gd name="connsiteX1" fmla="*/ 531820 w 1644804"/>
                <a:gd name="connsiteY1" fmla="*/ 0 h 1388688"/>
                <a:gd name="connsiteX2" fmla="*/ 1080088 w 1644804"/>
                <a:gd name="connsiteY2" fmla="*/ 0 h 1388688"/>
                <a:gd name="connsiteX3" fmla="*/ 1644804 w 1644804"/>
                <a:gd name="connsiteY3" fmla="*/ 0 h 1388688"/>
                <a:gd name="connsiteX4" fmla="*/ 1644804 w 1644804"/>
                <a:gd name="connsiteY4" fmla="*/ 694344 h 1388688"/>
                <a:gd name="connsiteX5" fmla="*/ 1644804 w 1644804"/>
                <a:gd name="connsiteY5" fmla="*/ 1388688 h 1388688"/>
                <a:gd name="connsiteX6" fmla="*/ 1096536 w 1644804"/>
                <a:gd name="connsiteY6" fmla="*/ 1388688 h 1388688"/>
                <a:gd name="connsiteX7" fmla="*/ 581164 w 1644804"/>
                <a:gd name="connsiteY7" fmla="*/ 1388688 h 1388688"/>
                <a:gd name="connsiteX8" fmla="*/ 0 w 1644804"/>
                <a:gd name="connsiteY8" fmla="*/ 1388688 h 1388688"/>
                <a:gd name="connsiteX9" fmla="*/ 0 w 1644804"/>
                <a:gd name="connsiteY9" fmla="*/ 708231 h 1388688"/>
                <a:gd name="connsiteX10" fmla="*/ 0 w 1644804"/>
                <a:gd name="connsiteY10" fmla="*/ 0 h 138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4804" h="1388688" fill="none" extrusionOk="0">
                  <a:moveTo>
                    <a:pt x="0" y="0"/>
                  </a:moveTo>
                  <a:cubicBezTo>
                    <a:pt x="126982" y="-17491"/>
                    <a:pt x="358057" y="-12444"/>
                    <a:pt x="531820" y="0"/>
                  </a:cubicBezTo>
                  <a:cubicBezTo>
                    <a:pt x="705583" y="12444"/>
                    <a:pt x="939988" y="20695"/>
                    <a:pt x="1080088" y="0"/>
                  </a:cubicBezTo>
                  <a:cubicBezTo>
                    <a:pt x="1220188" y="-20695"/>
                    <a:pt x="1405699" y="21858"/>
                    <a:pt x="1644804" y="0"/>
                  </a:cubicBezTo>
                  <a:cubicBezTo>
                    <a:pt x="1618712" y="226680"/>
                    <a:pt x="1616821" y="448831"/>
                    <a:pt x="1644804" y="694344"/>
                  </a:cubicBezTo>
                  <a:cubicBezTo>
                    <a:pt x="1672787" y="939857"/>
                    <a:pt x="1622086" y="1056549"/>
                    <a:pt x="1644804" y="1388688"/>
                  </a:cubicBezTo>
                  <a:cubicBezTo>
                    <a:pt x="1481725" y="1411773"/>
                    <a:pt x="1353594" y="1415745"/>
                    <a:pt x="1096536" y="1388688"/>
                  </a:cubicBezTo>
                  <a:cubicBezTo>
                    <a:pt x="839478" y="1361631"/>
                    <a:pt x="732204" y="1397353"/>
                    <a:pt x="581164" y="1388688"/>
                  </a:cubicBezTo>
                  <a:cubicBezTo>
                    <a:pt x="430124" y="1380023"/>
                    <a:pt x="120486" y="1376743"/>
                    <a:pt x="0" y="1388688"/>
                  </a:cubicBezTo>
                  <a:cubicBezTo>
                    <a:pt x="-29364" y="1191962"/>
                    <a:pt x="4490" y="870536"/>
                    <a:pt x="0" y="708231"/>
                  </a:cubicBezTo>
                  <a:cubicBezTo>
                    <a:pt x="-4490" y="545926"/>
                    <a:pt x="-21241" y="282976"/>
                    <a:pt x="0" y="0"/>
                  </a:cubicBezTo>
                  <a:close/>
                </a:path>
                <a:path w="1644804" h="1388688" stroke="0" extrusionOk="0">
                  <a:moveTo>
                    <a:pt x="0" y="0"/>
                  </a:moveTo>
                  <a:cubicBezTo>
                    <a:pt x="197469" y="10722"/>
                    <a:pt x="326701" y="-17656"/>
                    <a:pt x="531820" y="0"/>
                  </a:cubicBezTo>
                  <a:cubicBezTo>
                    <a:pt x="736939" y="17656"/>
                    <a:pt x="926196" y="7372"/>
                    <a:pt x="1030744" y="0"/>
                  </a:cubicBezTo>
                  <a:cubicBezTo>
                    <a:pt x="1135292" y="-7372"/>
                    <a:pt x="1377503" y="-23804"/>
                    <a:pt x="1644804" y="0"/>
                  </a:cubicBezTo>
                  <a:cubicBezTo>
                    <a:pt x="1672189" y="319973"/>
                    <a:pt x="1667264" y="420886"/>
                    <a:pt x="1644804" y="680457"/>
                  </a:cubicBezTo>
                  <a:cubicBezTo>
                    <a:pt x="1622344" y="940028"/>
                    <a:pt x="1678406" y="1095821"/>
                    <a:pt x="1644804" y="1388688"/>
                  </a:cubicBezTo>
                  <a:cubicBezTo>
                    <a:pt x="1474229" y="1373195"/>
                    <a:pt x="1299023" y="1394858"/>
                    <a:pt x="1129432" y="1388688"/>
                  </a:cubicBezTo>
                  <a:cubicBezTo>
                    <a:pt x="959841" y="1382518"/>
                    <a:pt x="855152" y="1400512"/>
                    <a:pt x="614060" y="1388688"/>
                  </a:cubicBezTo>
                  <a:cubicBezTo>
                    <a:pt x="372968" y="1376864"/>
                    <a:pt x="263528" y="1382874"/>
                    <a:pt x="0" y="1388688"/>
                  </a:cubicBezTo>
                  <a:cubicBezTo>
                    <a:pt x="32573" y="1110728"/>
                    <a:pt x="27904" y="884728"/>
                    <a:pt x="0" y="736005"/>
                  </a:cubicBezTo>
                  <a:cubicBezTo>
                    <a:pt x="-27904" y="587282"/>
                    <a:pt x="11525" y="19440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B3738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F8D6C80C-8A10-24F8-C57F-C12D9BC8D42D}"/>
                </a:ext>
              </a:extLst>
            </p:cNvPr>
            <p:cNvSpPr txBox="1">
              <a:spLocks/>
            </p:cNvSpPr>
            <p:nvPr/>
          </p:nvSpPr>
          <p:spPr>
            <a:xfrm>
              <a:off x="472214" y="1692625"/>
              <a:ext cx="1619908" cy="124616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TEACHER: </a:t>
              </a:r>
            </a:p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Show as much of this clip as you like!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27</Words>
  <Application>Microsoft Macintosh PowerPoint</Application>
  <PresentationFormat>Widescreen</PresentationFormat>
  <Paragraphs>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233</cp:revision>
  <dcterms:created xsi:type="dcterms:W3CDTF">2023-12-12T11:30:22Z</dcterms:created>
  <dcterms:modified xsi:type="dcterms:W3CDTF">2025-01-27T12:02:19Z</dcterms:modified>
</cp:coreProperties>
</file>