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224"/>
  </p:normalViewPr>
  <p:slideViewPr>
    <p:cSldViewPr snapToGrid="0" snapToObjects="1">
      <p:cViewPr varScale="1">
        <p:scale>
          <a:sx n="114" d="100"/>
          <a:sy n="114" d="100"/>
        </p:scale>
        <p:origin x="1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ffhwwkCJDk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33650-CDAB-0791-B1EB-8685248C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8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38508-8EFF-73A8-4038-3DCDBA62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2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78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08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65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CAB7F9-3103-21B2-2E92-F9AE3084BEB5}"/>
              </a:ext>
            </a:extLst>
          </p:cNvPr>
          <p:cNvSpPr/>
          <p:nvPr/>
        </p:nvSpPr>
        <p:spPr>
          <a:xfrm>
            <a:off x="2824668" y="1583472"/>
            <a:ext cx="6542665" cy="3790863"/>
          </a:xfrm>
          <a:custGeom>
            <a:avLst/>
            <a:gdLst>
              <a:gd name="connsiteX0" fmla="*/ 0 w 6542665"/>
              <a:gd name="connsiteY0" fmla="*/ 0 h 3790863"/>
              <a:gd name="connsiteX1" fmla="*/ 719693 w 6542665"/>
              <a:gd name="connsiteY1" fmla="*/ 0 h 3790863"/>
              <a:gd name="connsiteX2" fmla="*/ 1504813 w 6542665"/>
              <a:gd name="connsiteY2" fmla="*/ 0 h 3790863"/>
              <a:gd name="connsiteX3" fmla="*/ 2028226 w 6542665"/>
              <a:gd name="connsiteY3" fmla="*/ 0 h 3790863"/>
              <a:gd name="connsiteX4" fmla="*/ 2747919 w 6542665"/>
              <a:gd name="connsiteY4" fmla="*/ 0 h 3790863"/>
              <a:gd name="connsiteX5" fmla="*/ 3271333 w 6542665"/>
              <a:gd name="connsiteY5" fmla="*/ 0 h 3790863"/>
              <a:gd name="connsiteX6" fmla="*/ 3925599 w 6542665"/>
              <a:gd name="connsiteY6" fmla="*/ 0 h 3790863"/>
              <a:gd name="connsiteX7" fmla="*/ 4645292 w 6542665"/>
              <a:gd name="connsiteY7" fmla="*/ 0 h 3790863"/>
              <a:gd name="connsiteX8" fmla="*/ 5103279 w 6542665"/>
              <a:gd name="connsiteY8" fmla="*/ 0 h 3790863"/>
              <a:gd name="connsiteX9" fmla="*/ 5561265 w 6542665"/>
              <a:gd name="connsiteY9" fmla="*/ 0 h 3790863"/>
              <a:gd name="connsiteX10" fmla="*/ 6542665 w 6542665"/>
              <a:gd name="connsiteY10" fmla="*/ 0 h 3790863"/>
              <a:gd name="connsiteX11" fmla="*/ 6542665 w 6542665"/>
              <a:gd name="connsiteY11" fmla="*/ 631811 h 3790863"/>
              <a:gd name="connsiteX12" fmla="*/ 6542665 w 6542665"/>
              <a:gd name="connsiteY12" fmla="*/ 1301530 h 3790863"/>
              <a:gd name="connsiteX13" fmla="*/ 6542665 w 6542665"/>
              <a:gd name="connsiteY13" fmla="*/ 1895432 h 3790863"/>
              <a:gd name="connsiteX14" fmla="*/ 6542665 w 6542665"/>
              <a:gd name="connsiteY14" fmla="*/ 2565151 h 3790863"/>
              <a:gd name="connsiteX15" fmla="*/ 6542665 w 6542665"/>
              <a:gd name="connsiteY15" fmla="*/ 3121144 h 3790863"/>
              <a:gd name="connsiteX16" fmla="*/ 6542665 w 6542665"/>
              <a:gd name="connsiteY16" fmla="*/ 3790863 h 3790863"/>
              <a:gd name="connsiteX17" fmla="*/ 6084678 w 6542665"/>
              <a:gd name="connsiteY17" fmla="*/ 3790863 h 3790863"/>
              <a:gd name="connsiteX18" fmla="*/ 5299559 w 6542665"/>
              <a:gd name="connsiteY18" fmla="*/ 3790863 h 3790863"/>
              <a:gd name="connsiteX19" fmla="*/ 4579866 w 6542665"/>
              <a:gd name="connsiteY19" fmla="*/ 3790863 h 3790863"/>
              <a:gd name="connsiteX20" fmla="*/ 3860172 w 6542665"/>
              <a:gd name="connsiteY20" fmla="*/ 3790863 h 3790863"/>
              <a:gd name="connsiteX21" fmla="*/ 3140479 w 6542665"/>
              <a:gd name="connsiteY21" fmla="*/ 3790863 h 3790863"/>
              <a:gd name="connsiteX22" fmla="*/ 2617066 w 6542665"/>
              <a:gd name="connsiteY22" fmla="*/ 3790863 h 3790863"/>
              <a:gd name="connsiteX23" fmla="*/ 1831946 w 6542665"/>
              <a:gd name="connsiteY23" fmla="*/ 3790863 h 3790863"/>
              <a:gd name="connsiteX24" fmla="*/ 1177680 w 6542665"/>
              <a:gd name="connsiteY24" fmla="*/ 3790863 h 3790863"/>
              <a:gd name="connsiteX25" fmla="*/ 719693 w 6542665"/>
              <a:gd name="connsiteY25" fmla="*/ 3790863 h 3790863"/>
              <a:gd name="connsiteX26" fmla="*/ 0 w 6542665"/>
              <a:gd name="connsiteY26" fmla="*/ 3790863 h 3790863"/>
              <a:gd name="connsiteX27" fmla="*/ 0 w 6542665"/>
              <a:gd name="connsiteY27" fmla="*/ 3196961 h 3790863"/>
              <a:gd name="connsiteX28" fmla="*/ 0 w 6542665"/>
              <a:gd name="connsiteY28" fmla="*/ 2565151 h 3790863"/>
              <a:gd name="connsiteX29" fmla="*/ 0 w 6542665"/>
              <a:gd name="connsiteY29" fmla="*/ 1857523 h 3790863"/>
              <a:gd name="connsiteX30" fmla="*/ 0 w 6542665"/>
              <a:gd name="connsiteY30" fmla="*/ 1149895 h 3790863"/>
              <a:gd name="connsiteX31" fmla="*/ 0 w 6542665"/>
              <a:gd name="connsiteY31" fmla="*/ 0 h 379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42665" h="3790863" fill="none" extrusionOk="0">
                <a:moveTo>
                  <a:pt x="0" y="0"/>
                </a:moveTo>
                <a:cubicBezTo>
                  <a:pt x="146530" y="17507"/>
                  <a:pt x="406240" y="-27704"/>
                  <a:pt x="719693" y="0"/>
                </a:cubicBezTo>
                <a:cubicBezTo>
                  <a:pt x="1033146" y="27704"/>
                  <a:pt x="1300242" y="-29574"/>
                  <a:pt x="1504813" y="0"/>
                </a:cubicBezTo>
                <a:cubicBezTo>
                  <a:pt x="1709384" y="29574"/>
                  <a:pt x="1801775" y="-666"/>
                  <a:pt x="2028226" y="0"/>
                </a:cubicBezTo>
                <a:cubicBezTo>
                  <a:pt x="2254677" y="666"/>
                  <a:pt x="2460239" y="26671"/>
                  <a:pt x="2747919" y="0"/>
                </a:cubicBezTo>
                <a:cubicBezTo>
                  <a:pt x="3035599" y="-26671"/>
                  <a:pt x="3040892" y="14325"/>
                  <a:pt x="3271333" y="0"/>
                </a:cubicBezTo>
                <a:cubicBezTo>
                  <a:pt x="3501774" y="-14325"/>
                  <a:pt x="3765911" y="30428"/>
                  <a:pt x="3925599" y="0"/>
                </a:cubicBezTo>
                <a:cubicBezTo>
                  <a:pt x="4085287" y="-30428"/>
                  <a:pt x="4338279" y="30937"/>
                  <a:pt x="4645292" y="0"/>
                </a:cubicBezTo>
                <a:cubicBezTo>
                  <a:pt x="4952305" y="-30937"/>
                  <a:pt x="4972804" y="7825"/>
                  <a:pt x="5103279" y="0"/>
                </a:cubicBezTo>
                <a:cubicBezTo>
                  <a:pt x="5233754" y="-7825"/>
                  <a:pt x="5421688" y="17734"/>
                  <a:pt x="5561265" y="0"/>
                </a:cubicBezTo>
                <a:cubicBezTo>
                  <a:pt x="5700842" y="-17734"/>
                  <a:pt x="6132413" y="-47431"/>
                  <a:pt x="6542665" y="0"/>
                </a:cubicBezTo>
                <a:cubicBezTo>
                  <a:pt x="6570155" y="294014"/>
                  <a:pt x="6536816" y="395627"/>
                  <a:pt x="6542665" y="631811"/>
                </a:cubicBezTo>
                <a:cubicBezTo>
                  <a:pt x="6548514" y="867995"/>
                  <a:pt x="6517293" y="1155189"/>
                  <a:pt x="6542665" y="1301530"/>
                </a:cubicBezTo>
                <a:cubicBezTo>
                  <a:pt x="6568037" y="1447871"/>
                  <a:pt x="6517760" y="1769802"/>
                  <a:pt x="6542665" y="1895432"/>
                </a:cubicBezTo>
                <a:cubicBezTo>
                  <a:pt x="6567570" y="2021062"/>
                  <a:pt x="6542959" y="2314378"/>
                  <a:pt x="6542665" y="2565151"/>
                </a:cubicBezTo>
                <a:cubicBezTo>
                  <a:pt x="6542371" y="2815924"/>
                  <a:pt x="6525687" y="2993482"/>
                  <a:pt x="6542665" y="3121144"/>
                </a:cubicBezTo>
                <a:cubicBezTo>
                  <a:pt x="6559643" y="3248806"/>
                  <a:pt x="6536954" y="3544134"/>
                  <a:pt x="6542665" y="3790863"/>
                </a:cubicBezTo>
                <a:cubicBezTo>
                  <a:pt x="6385773" y="3789384"/>
                  <a:pt x="6186819" y="3768151"/>
                  <a:pt x="6084678" y="3790863"/>
                </a:cubicBezTo>
                <a:cubicBezTo>
                  <a:pt x="5982537" y="3813575"/>
                  <a:pt x="5653857" y="3776329"/>
                  <a:pt x="5299559" y="3790863"/>
                </a:cubicBezTo>
                <a:cubicBezTo>
                  <a:pt x="4945261" y="3805397"/>
                  <a:pt x="4777456" y="3809835"/>
                  <a:pt x="4579866" y="3790863"/>
                </a:cubicBezTo>
                <a:cubicBezTo>
                  <a:pt x="4382276" y="3771891"/>
                  <a:pt x="4096905" y="3778762"/>
                  <a:pt x="3860172" y="3790863"/>
                </a:cubicBezTo>
                <a:cubicBezTo>
                  <a:pt x="3623439" y="3802964"/>
                  <a:pt x="3424236" y="3772848"/>
                  <a:pt x="3140479" y="3790863"/>
                </a:cubicBezTo>
                <a:cubicBezTo>
                  <a:pt x="2856722" y="3808878"/>
                  <a:pt x="2811399" y="3797931"/>
                  <a:pt x="2617066" y="3790863"/>
                </a:cubicBezTo>
                <a:cubicBezTo>
                  <a:pt x="2422733" y="3783795"/>
                  <a:pt x="2035022" y="3785478"/>
                  <a:pt x="1831946" y="3790863"/>
                </a:cubicBezTo>
                <a:cubicBezTo>
                  <a:pt x="1628870" y="3796248"/>
                  <a:pt x="1375006" y="3774972"/>
                  <a:pt x="1177680" y="3790863"/>
                </a:cubicBezTo>
                <a:cubicBezTo>
                  <a:pt x="980354" y="3806754"/>
                  <a:pt x="865773" y="3777530"/>
                  <a:pt x="719693" y="3790863"/>
                </a:cubicBezTo>
                <a:cubicBezTo>
                  <a:pt x="573613" y="3804196"/>
                  <a:pt x="303838" y="3820007"/>
                  <a:pt x="0" y="3790863"/>
                </a:cubicBezTo>
                <a:cubicBezTo>
                  <a:pt x="20610" y="3554732"/>
                  <a:pt x="6511" y="3383319"/>
                  <a:pt x="0" y="3196961"/>
                </a:cubicBezTo>
                <a:cubicBezTo>
                  <a:pt x="-6511" y="3010603"/>
                  <a:pt x="10022" y="2748048"/>
                  <a:pt x="0" y="2565151"/>
                </a:cubicBezTo>
                <a:cubicBezTo>
                  <a:pt x="-10022" y="2382254"/>
                  <a:pt x="-28220" y="2113081"/>
                  <a:pt x="0" y="1857523"/>
                </a:cubicBezTo>
                <a:cubicBezTo>
                  <a:pt x="28220" y="1601965"/>
                  <a:pt x="388" y="1382177"/>
                  <a:pt x="0" y="1149895"/>
                </a:cubicBezTo>
                <a:cubicBezTo>
                  <a:pt x="-388" y="917613"/>
                  <a:pt x="-42348" y="491400"/>
                  <a:pt x="0" y="0"/>
                </a:cubicBezTo>
                <a:close/>
              </a:path>
              <a:path w="6542665" h="3790863" stroke="0" extrusionOk="0">
                <a:moveTo>
                  <a:pt x="0" y="0"/>
                </a:moveTo>
                <a:cubicBezTo>
                  <a:pt x="166274" y="26969"/>
                  <a:pt x="322299" y="-12295"/>
                  <a:pt x="588840" y="0"/>
                </a:cubicBezTo>
                <a:cubicBezTo>
                  <a:pt x="855381" y="12295"/>
                  <a:pt x="885523" y="-16416"/>
                  <a:pt x="1046826" y="0"/>
                </a:cubicBezTo>
                <a:cubicBezTo>
                  <a:pt x="1208129" y="16416"/>
                  <a:pt x="1635360" y="-16227"/>
                  <a:pt x="1831946" y="0"/>
                </a:cubicBezTo>
                <a:cubicBezTo>
                  <a:pt x="2028532" y="16227"/>
                  <a:pt x="2150436" y="2367"/>
                  <a:pt x="2420786" y="0"/>
                </a:cubicBezTo>
                <a:cubicBezTo>
                  <a:pt x="2691136" y="-2367"/>
                  <a:pt x="2861733" y="-4637"/>
                  <a:pt x="3009626" y="0"/>
                </a:cubicBezTo>
                <a:cubicBezTo>
                  <a:pt x="3157519" y="4637"/>
                  <a:pt x="3534202" y="38991"/>
                  <a:pt x="3794746" y="0"/>
                </a:cubicBezTo>
                <a:cubicBezTo>
                  <a:pt x="4055290" y="-38991"/>
                  <a:pt x="4206826" y="-11727"/>
                  <a:pt x="4318159" y="0"/>
                </a:cubicBezTo>
                <a:cubicBezTo>
                  <a:pt x="4429492" y="11727"/>
                  <a:pt x="4869567" y="24287"/>
                  <a:pt x="5103279" y="0"/>
                </a:cubicBezTo>
                <a:cubicBezTo>
                  <a:pt x="5336991" y="-24287"/>
                  <a:pt x="5567239" y="2125"/>
                  <a:pt x="5888399" y="0"/>
                </a:cubicBezTo>
                <a:cubicBezTo>
                  <a:pt x="6209559" y="-2125"/>
                  <a:pt x="6378016" y="9234"/>
                  <a:pt x="6542665" y="0"/>
                </a:cubicBezTo>
                <a:cubicBezTo>
                  <a:pt x="6530515" y="232167"/>
                  <a:pt x="6534696" y="369705"/>
                  <a:pt x="6542665" y="707628"/>
                </a:cubicBezTo>
                <a:cubicBezTo>
                  <a:pt x="6550634" y="1045551"/>
                  <a:pt x="6519833" y="1162687"/>
                  <a:pt x="6542665" y="1377347"/>
                </a:cubicBezTo>
                <a:cubicBezTo>
                  <a:pt x="6565497" y="1592007"/>
                  <a:pt x="6533645" y="1757302"/>
                  <a:pt x="6542665" y="1895431"/>
                </a:cubicBezTo>
                <a:cubicBezTo>
                  <a:pt x="6551685" y="2033560"/>
                  <a:pt x="6551960" y="2268340"/>
                  <a:pt x="6542665" y="2527242"/>
                </a:cubicBezTo>
                <a:cubicBezTo>
                  <a:pt x="6533370" y="2786144"/>
                  <a:pt x="6563814" y="3001716"/>
                  <a:pt x="6542665" y="3159052"/>
                </a:cubicBezTo>
                <a:cubicBezTo>
                  <a:pt x="6521517" y="3316388"/>
                  <a:pt x="6512601" y="3549600"/>
                  <a:pt x="6542665" y="3790863"/>
                </a:cubicBezTo>
                <a:cubicBezTo>
                  <a:pt x="6340479" y="3755075"/>
                  <a:pt x="5982979" y="3757163"/>
                  <a:pt x="5822972" y="3790863"/>
                </a:cubicBezTo>
                <a:cubicBezTo>
                  <a:pt x="5662965" y="3824563"/>
                  <a:pt x="5439720" y="3817923"/>
                  <a:pt x="5168705" y="3790863"/>
                </a:cubicBezTo>
                <a:cubicBezTo>
                  <a:pt x="4897690" y="3763803"/>
                  <a:pt x="4831638" y="3769713"/>
                  <a:pt x="4710719" y="3790863"/>
                </a:cubicBezTo>
                <a:cubicBezTo>
                  <a:pt x="4589800" y="3812013"/>
                  <a:pt x="4396555" y="3789423"/>
                  <a:pt x="4187306" y="3790863"/>
                </a:cubicBezTo>
                <a:cubicBezTo>
                  <a:pt x="3978057" y="3792303"/>
                  <a:pt x="3661621" y="3761447"/>
                  <a:pt x="3402186" y="3790863"/>
                </a:cubicBezTo>
                <a:cubicBezTo>
                  <a:pt x="3142751" y="3820279"/>
                  <a:pt x="3033500" y="3788881"/>
                  <a:pt x="2747919" y="3790863"/>
                </a:cubicBezTo>
                <a:cubicBezTo>
                  <a:pt x="2462338" y="3792845"/>
                  <a:pt x="2394691" y="3771439"/>
                  <a:pt x="2224506" y="3790863"/>
                </a:cubicBezTo>
                <a:cubicBezTo>
                  <a:pt x="2054321" y="3810287"/>
                  <a:pt x="1781477" y="3790509"/>
                  <a:pt x="1570240" y="3790863"/>
                </a:cubicBezTo>
                <a:cubicBezTo>
                  <a:pt x="1359003" y="3791217"/>
                  <a:pt x="1288689" y="3797028"/>
                  <a:pt x="1112253" y="3790863"/>
                </a:cubicBezTo>
                <a:cubicBezTo>
                  <a:pt x="935817" y="3784698"/>
                  <a:pt x="801575" y="3770694"/>
                  <a:pt x="654266" y="3790863"/>
                </a:cubicBezTo>
                <a:cubicBezTo>
                  <a:pt x="506957" y="3811032"/>
                  <a:pt x="163718" y="3809850"/>
                  <a:pt x="0" y="3790863"/>
                </a:cubicBezTo>
                <a:cubicBezTo>
                  <a:pt x="23163" y="3657711"/>
                  <a:pt x="22284" y="3455861"/>
                  <a:pt x="0" y="3234870"/>
                </a:cubicBezTo>
                <a:cubicBezTo>
                  <a:pt x="-22284" y="3013879"/>
                  <a:pt x="35376" y="2792625"/>
                  <a:pt x="0" y="2527242"/>
                </a:cubicBezTo>
                <a:cubicBezTo>
                  <a:pt x="-35376" y="2261859"/>
                  <a:pt x="8974" y="2185008"/>
                  <a:pt x="0" y="1933340"/>
                </a:cubicBezTo>
                <a:cubicBezTo>
                  <a:pt x="-8974" y="1681672"/>
                  <a:pt x="6428" y="1536773"/>
                  <a:pt x="0" y="1415256"/>
                </a:cubicBezTo>
                <a:cubicBezTo>
                  <a:pt x="-6428" y="1293739"/>
                  <a:pt x="3634" y="955129"/>
                  <a:pt x="0" y="745536"/>
                </a:cubicBezTo>
                <a:cubicBezTo>
                  <a:pt x="-3634" y="535943"/>
                  <a:pt x="-16322" y="1554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2B3738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RND25 - Schools - Primary - Zanecty - BSL">
            <a:hlinkClick r:id="" action="ppaction://media"/>
            <a:extLst>
              <a:ext uri="{FF2B5EF4-FFF2-40B4-BE49-F238E27FC236}">
                <a16:creationId xmlns:a16="http://schemas.microsoft.com/office/drawing/2014/main" id="{9E7CD5C6-1DF9-C055-0549-849B45EAF3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21619" y="1690339"/>
            <a:ext cx="6343697" cy="35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0</Words>
  <Application>Microsoft Macintosh PowerPoint</Application>
  <PresentationFormat>Widescreen</PresentationFormat>
  <Paragraphs>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226</cp:revision>
  <dcterms:created xsi:type="dcterms:W3CDTF">2023-12-12T11:30:22Z</dcterms:created>
  <dcterms:modified xsi:type="dcterms:W3CDTF">2025-01-27T13:56:33Z</dcterms:modified>
</cp:coreProperties>
</file>